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16,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16,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/>
              <a:t>Project 3 </a:t>
            </a:r>
            <a:br>
              <a:rPr lang="en-US" sz="4800" dirty="0"/>
            </a:br>
            <a:r>
              <a:rPr lang="en-US" sz="4800" dirty="0"/>
              <a:t>no wait 2 or maybe it's 3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Ash, Patty, </a:t>
            </a:r>
            <a:r>
              <a:rPr lang="en-US" dirty="0">
                <a:ea typeface="+mn-lt"/>
                <a:cs typeface="+mn-lt"/>
              </a:rPr>
              <a:t>Rosa, </a:t>
            </a:r>
            <a:r>
              <a:rPr lang="en-US" dirty="0"/>
              <a:t>Tu Cam, </a:t>
            </a:r>
            <a:r>
              <a:rPr lang="en-US" dirty="0">
                <a:ea typeface="+mn-lt"/>
                <a:cs typeface="+mn-lt"/>
              </a:rPr>
              <a:t>Vik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Akashfu</a:t>
            </a:r>
            <a:r>
              <a:rPr lang="en-US" dirty="0"/>
              <a:t> this assignment was put together</a:t>
            </a:r>
          </a:p>
          <a:p>
            <a:pPr lvl="1"/>
            <a:r>
              <a:rPr lang="en-US" dirty="0"/>
              <a:t>Setting up MongoDB database</a:t>
            </a:r>
          </a:p>
          <a:p>
            <a:pPr lvl="1"/>
            <a:r>
              <a:rPr lang="en-US" dirty="0"/>
              <a:t>Connecting to Flask</a:t>
            </a:r>
          </a:p>
          <a:p>
            <a:pPr lvl="1"/>
            <a:r>
              <a:rPr lang="en-US" dirty="0"/>
              <a:t>Establishing website dashboard</a:t>
            </a:r>
          </a:p>
          <a:p>
            <a:r>
              <a:rPr lang="en-US" dirty="0"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Setup + Flask Connection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FF4645-CAF2-691D-AEBA-72FDB8BA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55" y="2173683"/>
            <a:ext cx="4335728" cy="4024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A096978-B318-EE43-DA0B-78A01B6E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4" y="2136601"/>
            <a:ext cx="5753491" cy="253064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04112E9-81A2-583A-F4A3-4542633B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" y="4743493"/>
            <a:ext cx="5509364" cy="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bar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line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bubble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34" y="277897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Thanks for listening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68480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</TotalTime>
  <Words>0</Words>
  <Application>Microsoft Office PowerPoint</Application>
  <PresentationFormat>Widescreen</PresentationFormat>
  <Paragraphs>0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Vapor Trail</vt:lpstr>
      <vt:lpstr>Project 3  no wait 2 or maybe it's 3</vt:lpstr>
      <vt:lpstr>Agenda</vt:lpstr>
      <vt:lpstr>Html Setup + Flask Connection</vt:lpstr>
      <vt:lpstr>Dashboard – bar chart</vt:lpstr>
      <vt:lpstr>Dashboard – line chart</vt:lpstr>
      <vt:lpstr>Dashboard – bubble chart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85</cp:revision>
  <dcterms:created xsi:type="dcterms:W3CDTF">2022-01-29T06:11:18Z</dcterms:created>
  <dcterms:modified xsi:type="dcterms:W3CDTF">2022-06-16T09:31:24Z</dcterms:modified>
</cp:coreProperties>
</file>